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1"/>
    <p:restoredTop sz="96928"/>
  </p:normalViewPr>
  <p:slideViewPr>
    <p:cSldViewPr snapToGrid="0">
      <p:cViewPr varScale="1">
        <p:scale>
          <a:sx n="109" d="100"/>
          <a:sy n="109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0C5E-4695-11DC-FA9E-85B2BD05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6C74A-1C2C-AA9B-AAED-B7CCE0FB5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8BEC-57C8-A279-78E7-8A277ABC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D29C4-0AE8-AE25-CFD1-8FF537EC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3FF4-CEF2-FD70-801F-9556E9D3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9647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9A3F-DA3B-358D-337C-2104BDAE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626DA-DFAF-0F80-C3E5-3BF4DE69E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EA5F6-EE8F-FE88-8FEE-CDF15A4C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CDE41-0B83-FA27-66B5-E712685E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0A905-14EE-35C4-2723-80276F3E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2433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808B0-6CEA-DAA0-14EA-672A31543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3BDC5-AAE1-934A-9E72-66599F266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CF450-2272-2AAC-E64D-00154D1E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67745-308D-1FC2-673A-D4C623B0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21FEF-7A9E-C380-DD24-B16E4E8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6379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B749-DBD7-CE39-9DC4-C791672A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7BE9-37ED-E8FA-9684-1EB36EC2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1B1C3-978A-0A56-3174-40CC3BB5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BBF2-83C0-2729-1419-10D74302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6B82B-6029-3816-9019-7310A7A2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816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8111-963F-0937-21BE-89C1CB6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C15F-B839-00A7-041B-6309EC4CC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6652-08C2-6893-9383-1A8FAB45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2A91-3F73-796D-8763-82582D01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6CD68-1F43-A85E-5A01-A9BD9250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8446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BD69-E9DD-3B35-9FF8-886C1199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4BBC3-616A-25B0-0835-5D51975A9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EF1E2-0CC6-7EA5-3E99-770085524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1DD65-DED4-C0A5-1DA1-D6AA4E56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20E68-B264-9E81-FFF6-D25933D8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2C4B4-2D7E-E05E-7C15-F5389D94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9148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23202-1518-6042-ABEA-2C061083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ABA8-2B62-C6EB-DE20-F0D6E5B7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F6583-73BD-8329-5968-9ABE826C2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EFF4B-1FB9-FF9E-BE44-3556562BE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9E356-E553-433E-0911-A09B5D8F9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6F266-3E9A-304D-ECA8-58016583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4772B-1030-3BAD-86B4-9E59BBEA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DD1C2-0FAA-123F-6EBD-509974AE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2388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F002-AA4F-C786-E515-E94B6EB2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1C06-E31C-1272-8E51-8810ACB6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8BAEA-48AF-E4B7-13D0-F3FDE32C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94198-2C8E-59B9-243C-AD90E54B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1264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59085-552F-1AB7-9813-D6EDA162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F9D38-245F-718F-D41E-A53CC13A1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286B1-C4C6-3A6F-A094-243D79A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2033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D645-817C-6E26-4030-6C830A48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DF47E-57A4-D60A-3819-6CCB5840B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C40C0-E26C-DCBD-A43B-97F94FA1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49E6-64A5-4DDD-0A11-E9740F59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4C56F-0313-9787-AC09-9256D605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65BC9-792A-27DE-5F5B-D2543835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9579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F14C-886A-C71C-A110-53E2DB39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14B1D-425B-B458-3E08-B03BB92CD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635DF-A761-4D1E-A8ED-CA5C1D8FE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01FA6-1047-E548-0988-5D5AD8C5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CE90B-B8AC-2EFE-D6FA-2583F801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42B56-DB16-62CC-C01D-8C0DEC27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697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44B58-1983-705D-3CFA-141159EA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391E6-4DA2-1981-1287-85FE10232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7A2BA-1666-D731-366D-22CFF2349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3EAC7-95D8-9D49-B1FE-39A11B6E2B63}" type="datetimeFigureOut">
              <a:rPr lang="en-DK" smtClean="0"/>
              <a:t>23/08/2024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CF60C-0318-0CE8-D71F-167EEFF54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DD16B-7B41-3818-199E-484AA184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D564-B844-8F40-B291-97D5DE4F518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6133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bars&#10;&#10;Description automatically generated">
            <a:extLst>
              <a:ext uri="{FF2B5EF4-FFF2-40B4-BE49-F238E27FC236}">
                <a16:creationId xmlns:a16="http://schemas.microsoft.com/office/drawing/2014/main" id="{B8AB1CD0-7F52-B748-E143-56E1A0B40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26" b="29979"/>
          <a:stretch/>
        </p:blipFill>
        <p:spPr>
          <a:xfrm>
            <a:off x="7241403" y="2625786"/>
            <a:ext cx="4487208" cy="2722516"/>
          </a:xfrm>
          <a:prstGeom prst="rect">
            <a:avLst/>
          </a:prstGeom>
        </p:spPr>
      </p:pic>
      <p:pic>
        <p:nvPicPr>
          <p:cNvPr id="5" name="Picture 4" descr="A blue green and black rectangles&#10;&#10;Description automatically generated">
            <a:extLst>
              <a:ext uri="{FF2B5EF4-FFF2-40B4-BE49-F238E27FC236}">
                <a16:creationId xmlns:a16="http://schemas.microsoft.com/office/drawing/2014/main" id="{AEA7A615-7BEF-8029-F92B-6400B05BB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73" b="27360"/>
          <a:stretch/>
        </p:blipFill>
        <p:spPr>
          <a:xfrm>
            <a:off x="612303" y="2633472"/>
            <a:ext cx="4487208" cy="2722516"/>
          </a:xfrm>
          <a:prstGeom prst="rect">
            <a:avLst/>
          </a:prstGeom>
        </p:spPr>
      </p:pic>
      <p:pic>
        <p:nvPicPr>
          <p:cNvPr id="8" name="Picture 7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F842EA27-2AC5-B7D9-173A-A04305BB54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8" t="28709" r="2278" b="41021"/>
          <a:stretch/>
        </p:blipFill>
        <p:spPr>
          <a:xfrm>
            <a:off x="2161555" y="1206885"/>
            <a:ext cx="1253458" cy="1037194"/>
          </a:xfrm>
          <a:prstGeom prst="rect">
            <a:avLst/>
          </a:prstGeom>
        </p:spPr>
      </p:pic>
      <p:pic>
        <p:nvPicPr>
          <p:cNvPr id="11" name="Picture 10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4C68D761-8497-5048-9B74-F25D42EEF4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9" t="28949" r="2309" b="40781"/>
          <a:stretch/>
        </p:blipFill>
        <p:spPr>
          <a:xfrm>
            <a:off x="9085158" y="1218530"/>
            <a:ext cx="1332101" cy="1102962"/>
          </a:xfrm>
          <a:prstGeom prst="rect">
            <a:avLst/>
          </a:prstGeom>
        </p:spPr>
      </p:pic>
      <p:pic>
        <p:nvPicPr>
          <p:cNvPr id="14" name="Picture 13" descr="A group of brain images&#10;&#10;Description automatically generated">
            <a:extLst>
              <a:ext uri="{FF2B5EF4-FFF2-40B4-BE49-F238E27FC236}">
                <a16:creationId xmlns:a16="http://schemas.microsoft.com/office/drawing/2014/main" id="{CAA8CD07-87AD-5DBF-F7EE-73DA9CBE14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8" t="28709" r="2278" b="40901"/>
          <a:stretch/>
        </p:blipFill>
        <p:spPr>
          <a:xfrm>
            <a:off x="826411" y="1200218"/>
            <a:ext cx="1252100" cy="1040181"/>
          </a:xfrm>
          <a:prstGeom prst="rect">
            <a:avLst/>
          </a:prstGeom>
        </p:spPr>
      </p:pic>
      <p:pic>
        <p:nvPicPr>
          <p:cNvPr id="16" name="Picture 15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E45A5F2D-C453-CDC2-AB5F-D3207321CA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8" t="28709" r="2278" b="41381"/>
          <a:stretch/>
        </p:blipFill>
        <p:spPr>
          <a:xfrm>
            <a:off x="10507816" y="1200218"/>
            <a:ext cx="1332101" cy="1089146"/>
          </a:xfrm>
          <a:prstGeom prst="rect">
            <a:avLst/>
          </a:prstGeom>
        </p:spPr>
      </p:pic>
      <p:pic>
        <p:nvPicPr>
          <p:cNvPr id="18" name="Picture 17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B8357852-DFED-5013-89E5-FE1868F5E9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40" t="28709" r="2308" b="40901"/>
          <a:stretch/>
        </p:blipFill>
        <p:spPr>
          <a:xfrm>
            <a:off x="6265841" y="1217772"/>
            <a:ext cx="1295822" cy="1077181"/>
          </a:xfrm>
          <a:prstGeom prst="rect">
            <a:avLst/>
          </a:prstGeom>
        </p:spPr>
      </p:pic>
      <p:pic>
        <p:nvPicPr>
          <p:cNvPr id="20" name="Picture 19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7E0D3D8A-B883-7F4F-D958-BDC0257FE1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8" t="29037" r="2278" b="41482"/>
          <a:stretch/>
        </p:blipFill>
        <p:spPr>
          <a:xfrm>
            <a:off x="3480496" y="1224294"/>
            <a:ext cx="1290206" cy="1039778"/>
          </a:xfrm>
          <a:prstGeom prst="rect">
            <a:avLst/>
          </a:prstGeom>
        </p:spPr>
      </p:pic>
      <p:pic>
        <p:nvPicPr>
          <p:cNvPr id="22" name="Picture 21" descr="A group of brain images&#10;&#10;Description automatically generated with medium confidence">
            <a:extLst>
              <a:ext uri="{FF2B5EF4-FFF2-40B4-BE49-F238E27FC236}">
                <a16:creationId xmlns:a16="http://schemas.microsoft.com/office/drawing/2014/main" id="{B6715214-B29F-0E99-37E4-9CAC890D047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9" t="28741" r="1876" b="41037"/>
          <a:stretch/>
        </p:blipFill>
        <p:spPr>
          <a:xfrm>
            <a:off x="4877863" y="1206753"/>
            <a:ext cx="1310833" cy="1074450"/>
          </a:xfrm>
          <a:prstGeom prst="rect">
            <a:avLst/>
          </a:prstGeom>
        </p:spPr>
      </p:pic>
      <p:pic>
        <p:nvPicPr>
          <p:cNvPr id="24" name="Picture 23" descr="A close-up of a brain&#10;&#10;Description automatically generated">
            <a:extLst>
              <a:ext uri="{FF2B5EF4-FFF2-40B4-BE49-F238E27FC236}">
                <a16:creationId xmlns:a16="http://schemas.microsoft.com/office/drawing/2014/main" id="{2122E6B7-6F95-DD4D-B5DB-3D71FBDABD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38" t="28741" r="2278" b="41037"/>
          <a:stretch/>
        </p:blipFill>
        <p:spPr>
          <a:xfrm>
            <a:off x="7674554" y="1215123"/>
            <a:ext cx="1340715" cy="1107634"/>
          </a:xfrm>
          <a:prstGeom prst="rect">
            <a:avLst/>
          </a:prstGeom>
        </p:spPr>
      </p:pic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EA8156B6-AC59-2AC5-DDD5-3B52F8D85A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38" t="1404" r="4344" b="94301"/>
          <a:stretch/>
        </p:blipFill>
        <p:spPr>
          <a:xfrm rot="16200000" flipV="1">
            <a:off x="-20954" y="1605215"/>
            <a:ext cx="1399476" cy="91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8E9B75-F620-AFE3-E9BC-10F605ACD0F0}"/>
              </a:ext>
            </a:extLst>
          </p:cNvPr>
          <p:cNvSpPr txBox="1"/>
          <p:nvPr/>
        </p:nvSpPr>
        <p:spPr>
          <a:xfrm>
            <a:off x="4597937" y="275671"/>
            <a:ext cx="315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2000" b="1" dirty="0">
                <a:latin typeface="Avenir Next" panose="020B0503020202020204" pitchFamily="34" charset="0"/>
              </a:rPr>
              <a:t>CCA Loadings Summary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972D52-3730-2257-8C73-7CF6E42E90C1}"/>
              </a:ext>
            </a:extLst>
          </p:cNvPr>
          <p:cNvSpPr txBox="1"/>
          <p:nvPr/>
        </p:nvSpPr>
        <p:spPr>
          <a:xfrm>
            <a:off x="124005" y="1096355"/>
            <a:ext cx="534121" cy="125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100"/>
              </a:spcAft>
            </a:pPr>
            <a:r>
              <a:rPr lang="en-DK" sz="1200" dirty="0">
                <a:latin typeface="Avenir Book" panose="02000503020000020003" pitchFamily="2" charset="0"/>
              </a:rPr>
              <a:t>0</a:t>
            </a:r>
          </a:p>
          <a:p>
            <a:pPr algn="r">
              <a:spcAft>
                <a:spcPts val="1100"/>
              </a:spcAft>
            </a:pPr>
            <a:r>
              <a:rPr lang="en-DK" sz="1200" dirty="0">
                <a:latin typeface="Avenir Book" panose="02000503020000020003" pitchFamily="2" charset="0"/>
              </a:rPr>
              <a:t>-0.04</a:t>
            </a:r>
          </a:p>
          <a:p>
            <a:pPr algn="r">
              <a:spcAft>
                <a:spcPts val="1100"/>
              </a:spcAft>
            </a:pPr>
            <a:r>
              <a:rPr lang="en-DK" sz="1200" dirty="0">
                <a:latin typeface="Avenir Book" panose="02000503020000020003" pitchFamily="2" charset="0"/>
              </a:rPr>
              <a:t>-0.08</a:t>
            </a:r>
          </a:p>
          <a:p>
            <a:pPr algn="r">
              <a:spcAft>
                <a:spcPts val="1100"/>
              </a:spcAft>
            </a:pPr>
            <a:r>
              <a:rPr lang="en-DK" sz="1200" dirty="0">
                <a:latin typeface="Avenir Book" panose="02000503020000020003" pitchFamily="2" charset="0"/>
              </a:rPr>
              <a:t>-0.12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11DAD1-FFF1-B258-D3D5-07E1FD83D94E}"/>
              </a:ext>
            </a:extLst>
          </p:cNvPr>
          <p:cNvSpPr txBox="1"/>
          <p:nvPr/>
        </p:nvSpPr>
        <p:spPr>
          <a:xfrm>
            <a:off x="5022486" y="2825022"/>
            <a:ext cx="619080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0.025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0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-0.025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-0.050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-0.075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-0.100</a:t>
            </a:r>
          </a:p>
          <a:p>
            <a:pPr>
              <a:spcAft>
                <a:spcPts val="1300"/>
              </a:spcAft>
            </a:pPr>
            <a:r>
              <a:rPr lang="en-DK" sz="1200" dirty="0">
                <a:latin typeface="Avenir Book" panose="02000503020000020003" pitchFamily="2" charset="0"/>
              </a:rPr>
              <a:t>-0.125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0EBEF5-8674-7E12-6EE8-11519CD51C6A}"/>
              </a:ext>
            </a:extLst>
          </p:cNvPr>
          <p:cNvSpPr txBox="1"/>
          <p:nvPr/>
        </p:nvSpPr>
        <p:spPr>
          <a:xfrm>
            <a:off x="6859227" y="2680868"/>
            <a:ext cx="4491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0.8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0.6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0.4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0.2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0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-0.2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-0.4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-0.6</a:t>
            </a:r>
          </a:p>
          <a:p>
            <a:pPr algn="r">
              <a:spcAft>
                <a:spcPts val="900"/>
              </a:spcAft>
            </a:pPr>
            <a:r>
              <a:rPr lang="en-DK" sz="1200" dirty="0">
                <a:latin typeface="Avenir Book" panose="02000503020000020003" pitchFamily="2" charset="0"/>
              </a:rPr>
              <a:t>-0.8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1F6654-2D63-8332-4238-E84272AB9D85}"/>
              </a:ext>
            </a:extLst>
          </p:cNvPr>
          <p:cNvSpPr txBox="1"/>
          <p:nvPr/>
        </p:nvSpPr>
        <p:spPr>
          <a:xfrm rot="16200000">
            <a:off x="2319943" y="3884932"/>
            <a:ext cx="1093120" cy="3813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DorsAttnB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ContA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SalVentAttnA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SomMotA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NoNetwork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VisCent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DefaultB</a:t>
            </a:r>
          </a:p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LimbicA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2F5117-9278-AC62-ADB1-C9F0DBB09B0B}"/>
              </a:ext>
            </a:extLst>
          </p:cNvPr>
          <p:cNvSpPr txBox="1"/>
          <p:nvPr/>
        </p:nvSpPr>
        <p:spPr>
          <a:xfrm rot="16200000">
            <a:off x="8906424" y="3837098"/>
            <a:ext cx="122822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Depression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Stress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Anxiety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Fatigue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ADHD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Somatic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Insomnia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Autism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Empathy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Interoception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Social Support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Quality of Life</a:t>
            </a:r>
          </a:p>
          <a:p>
            <a:pPr algn="r">
              <a:spcAft>
                <a:spcPts val="1000"/>
              </a:spcAft>
            </a:pPr>
            <a:r>
              <a:rPr lang="en-DK" sz="1200" dirty="0">
                <a:latin typeface="Avenir Book" panose="02000503020000020003" pitchFamily="2" charset="0"/>
              </a:rPr>
              <a:t>Well-Being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17380E-D377-6834-D514-B65E47D293B6}"/>
              </a:ext>
            </a:extLst>
          </p:cNvPr>
          <p:cNvSpPr txBox="1"/>
          <p:nvPr/>
        </p:nvSpPr>
        <p:spPr>
          <a:xfrm>
            <a:off x="1144630" y="6434507"/>
            <a:ext cx="361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b="1" dirty="0">
                <a:latin typeface="Avenir Next" panose="020B0503020202020204" pitchFamily="34" charset="0"/>
              </a:rPr>
              <a:t>Stomach-Brain Coupling Networks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25513-B7C7-837A-6E57-4DEC9BF35436}"/>
              </a:ext>
            </a:extLst>
          </p:cNvPr>
          <p:cNvSpPr txBox="1"/>
          <p:nvPr/>
        </p:nvSpPr>
        <p:spPr>
          <a:xfrm>
            <a:off x="8124153" y="6434507"/>
            <a:ext cx="272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b="1" dirty="0">
                <a:latin typeface="Avenir Next" panose="020B0503020202020204" pitchFamily="34" charset="0"/>
              </a:rPr>
              <a:t>Mental Health Categories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05E872-F0F6-0775-FD81-7EEEBB7E6935}"/>
              </a:ext>
            </a:extLst>
          </p:cNvPr>
          <p:cNvSpPr txBox="1"/>
          <p:nvPr/>
        </p:nvSpPr>
        <p:spPr>
          <a:xfrm rot="16200000">
            <a:off x="5466079" y="3812946"/>
            <a:ext cx="1568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600" b="1" dirty="0">
                <a:latin typeface="Avenir Next" panose="020B0503020202020204" pitchFamily="34" charset="0"/>
              </a:rPr>
              <a:t>CCA Loadings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0D519D-B25E-AA3A-41FB-8CB49535412B}"/>
              </a:ext>
            </a:extLst>
          </p:cNvPr>
          <p:cNvCxnSpPr/>
          <p:nvPr/>
        </p:nvCxnSpPr>
        <p:spPr>
          <a:xfrm>
            <a:off x="672165" y="5283580"/>
            <a:ext cx="43620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0CF1455-C3D9-BFFF-B43E-D939DDB2931C}"/>
              </a:ext>
            </a:extLst>
          </p:cNvPr>
          <p:cNvCxnSpPr/>
          <p:nvPr/>
        </p:nvCxnSpPr>
        <p:spPr>
          <a:xfrm>
            <a:off x="7308389" y="5283774"/>
            <a:ext cx="43620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77F599-D12C-BE53-6F01-EEDC065AE2C8}"/>
              </a:ext>
            </a:extLst>
          </p:cNvPr>
          <p:cNvCxnSpPr/>
          <p:nvPr/>
        </p:nvCxnSpPr>
        <p:spPr>
          <a:xfrm>
            <a:off x="7308389" y="2680868"/>
            <a:ext cx="0" cy="2602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B0E5C0-3740-4083-F40A-F77328BA28AC}"/>
              </a:ext>
            </a:extLst>
          </p:cNvPr>
          <p:cNvCxnSpPr/>
          <p:nvPr/>
        </p:nvCxnSpPr>
        <p:spPr>
          <a:xfrm>
            <a:off x="5042627" y="2685614"/>
            <a:ext cx="0" cy="2602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F2A7BB-9439-2D75-F113-5021E26ED83D}"/>
              </a:ext>
            </a:extLst>
          </p:cNvPr>
          <p:cNvSpPr txBox="1"/>
          <p:nvPr/>
        </p:nvSpPr>
        <p:spPr>
          <a:xfrm>
            <a:off x="633193" y="860822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DorsAttnB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02A3D-0941-9018-D3F5-DCAF6E0ECAF2}"/>
              </a:ext>
            </a:extLst>
          </p:cNvPr>
          <p:cNvSpPr txBox="1"/>
          <p:nvPr/>
        </p:nvSpPr>
        <p:spPr>
          <a:xfrm>
            <a:off x="1773314" y="856387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ContA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4D2D9-4DDD-E466-45EE-F0EC74860D38}"/>
              </a:ext>
            </a:extLst>
          </p:cNvPr>
          <p:cNvSpPr txBox="1"/>
          <p:nvPr/>
        </p:nvSpPr>
        <p:spPr>
          <a:xfrm>
            <a:off x="3345786" y="861245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SalVentAttnA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3FC48-41ED-BCB4-CF76-CB54C3F9C37F}"/>
              </a:ext>
            </a:extLst>
          </p:cNvPr>
          <p:cNvSpPr txBox="1"/>
          <p:nvPr/>
        </p:nvSpPr>
        <p:spPr>
          <a:xfrm>
            <a:off x="4668264" y="851248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SomMotA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0CD20-56F1-5A74-26E2-C17A6E46847B}"/>
              </a:ext>
            </a:extLst>
          </p:cNvPr>
          <p:cNvSpPr txBox="1"/>
          <p:nvPr/>
        </p:nvSpPr>
        <p:spPr>
          <a:xfrm>
            <a:off x="6097917" y="855711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NoNetwork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6B296-C828-D994-DCBF-529EAE8156F5}"/>
              </a:ext>
            </a:extLst>
          </p:cNvPr>
          <p:cNvSpPr txBox="1"/>
          <p:nvPr/>
        </p:nvSpPr>
        <p:spPr>
          <a:xfrm>
            <a:off x="7386812" y="851248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VisCent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4A1B0D-44BC-C153-A3DE-55965C99C4F2}"/>
              </a:ext>
            </a:extLst>
          </p:cNvPr>
          <p:cNvSpPr txBox="1"/>
          <p:nvPr/>
        </p:nvSpPr>
        <p:spPr>
          <a:xfrm>
            <a:off x="8808050" y="845947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DefaultB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99FAF-A7CC-7A79-8DF4-A22EB72CD68D}"/>
              </a:ext>
            </a:extLst>
          </p:cNvPr>
          <p:cNvSpPr txBox="1"/>
          <p:nvPr/>
        </p:nvSpPr>
        <p:spPr>
          <a:xfrm>
            <a:off x="10176777" y="851248"/>
            <a:ext cx="12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2500"/>
              </a:spcAft>
            </a:pPr>
            <a:r>
              <a:rPr lang="en-DK" sz="1200" dirty="0">
                <a:latin typeface="Avenir Book" panose="02000503020000020003" pitchFamily="2" charset="0"/>
              </a:rPr>
              <a:t>LimbicA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EFFC7-8118-2605-E41B-B09F9518B725}"/>
              </a:ext>
            </a:extLst>
          </p:cNvPr>
          <p:cNvSpPr txBox="1"/>
          <p:nvPr/>
        </p:nvSpPr>
        <p:spPr>
          <a:xfrm rot="16200000">
            <a:off x="-431758" y="1490112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sz="1100" dirty="0">
                <a:latin typeface="Avenir Next" panose="020B0503020202020204" pitchFamily="34" charset="0"/>
              </a:rPr>
              <a:t>CCA Loading</a:t>
            </a:r>
          </a:p>
        </p:txBody>
      </p:sp>
    </p:spTree>
    <p:extLst>
      <p:ext uri="{BB962C8B-B14F-4D97-AF65-F5344CB8AC3E}">
        <p14:creationId xmlns:p14="http://schemas.microsoft.com/office/powerpoint/2010/main" val="243546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77</Words>
  <Application>Microsoft Macintosh PowerPoint</Application>
  <PresentationFormat>Widescreen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Avenir Next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Banellis</dc:creator>
  <cp:lastModifiedBy>Leah Banellis</cp:lastModifiedBy>
  <cp:revision>17</cp:revision>
  <dcterms:created xsi:type="dcterms:W3CDTF">2023-11-11T13:00:36Z</dcterms:created>
  <dcterms:modified xsi:type="dcterms:W3CDTF">2024-08-23T12:06:42Z</dcterms:modified>
</cp:coreProperties>
</file>